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161E"/>
    <a:srgbClr val="FFFFFF"/>
    <a:srgbClr val="F8CBAD"/>
    <a:srgbClr val="EAEFF7"/>
    <a:srgbClr val="EBAD29"/>
    <a:srgbClr val="7F7F7F"/>
    <a:srgbClr val="EE636A"/>
    <a:srgbClr val="1F4D78"/>
    <a:srgbClr val="D6DCE5"/>
    <a:srgbClr val="C6DC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7"/>
  </p:normalViewPr>
  <p:slideViewPr>
    <p:cSldViewPr snapToGrid="0" showGuides="1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B47D0-55E6-4114-B3E1-B1766D6BDE65}" type="datetimeFigureOut">
              <a:rPr lang="zh-CN" altLang="en-US" smtClean="0"/>
              <a:t>2022/4/5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C6475-460D-4EA3-BFD1-3274870FA7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5616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8D61-94B9-4091-BED9-2A91CB31A6DE}" type="datetimeFigureOut">
              <a:rPr lang="zh-CN" altLang="en-US" smtClean="0"/>
              <a:t>2022/4/5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303D-BD04-4F5B-801E-89C523B8F7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9332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8D61-94B9-4091-BED9-2A91CB31A6DE}" type="datetimeFigureOut">
              <a:rPr lang="zh-CN" altLang="en-US" smtClean="0"/>
              <a:t>2022/4/5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303D-BD04-4F5B-801E-89C523B8F7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120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8D61-94B9-4091-BED9-2A91CB31A6DE}" type="datetimeFigureOut">
              <a:rPr lang="zh-CN" altLang="en-US" smtClean="0"/>
              <a:t>2022/4/5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303D-BD04-4F5B-801E-89C523B8F7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1690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8D61-94B9-4091-BED9-2A91CB31A6DE}" type="datetimeFigureOut">
              <a:rPr lang="zh-CN" altLang="en-US" smtClean="0"/>
              <a:t>2022/4/5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303D-BD04-4F5B-801E-89C523B8F7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982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8D61-94B9-4091-BED9-2A91CB31A6DE}" type="datetimeFigureOut">
              <a:rPr lang="zh-CN" altLang="en-US" smtClean="0"/>
              <a:t>2022/4/5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303D-BD04-4F5B-801E-89C523B8F7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90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8D61-94B9-4091-BED9-2A91CB31A6DE}" type="datetimeFigureOut">
              <a:rPr lang="zh-CN" altLang="en-US" smtClean="0"/>
              <a:t>2022/4/5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303D-BD04-4F5B-801E-89C523B8F7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54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8D61-94B9-4091-BED9-2A91CB31A6DE}" type="datetimeFigureOut">
              <a:rPr lang="zh-CN" altLang="en-US" smtClean="0"/>
              <a:t>2022/4/5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303D-BD04-4F5B-801E-89C523B8F7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101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8D61-94B9-4091-BED9-2A91CB31A6DE}" type="datetimeFigureOut">
              <a:rPr lang="zh-CN" altLang="en-US" smtClean="0"/>
              <a:t>2022/4/5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303D-BD04-4F5B-801E-89C523B8F7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1732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8D61-94B9-4091-BED9-2A91CB31A6DE}" type="datetimeFigureOut">
              <a:rPr lang="zh-CN" altLang="en-US" smtClean="0"/>
              <a:t>2022/4/5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303D-BD04-4F5B-801E-89C523B8F7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9271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8D61-94B9-4091-BED9-2A91CB31A6DE}" type="datetimeFigureOut">
              <a:rPr lang="zh-CN" altLang="en-US" smtClean="0"/>
              <a:t>2022/4/5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303D-BD04-4F5B-801E-89C523B8F7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126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8D61-94B9-4091-BED9-2A91CB31A6DE}" type="datetimeFigureOut">
              <a:rPr lang="zh-CN" altLang="en-US" smtClean="0"/>
              <a:t>2022/4/5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303D-BD04-4F5B-801E-89C523B8F7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7165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68D61-94B9-4091-BED9-2A91CB31A6DE}" type="datetimeFigureOut">
              <a:rPr lang="zh-CN" altLang="en-US" smtClean="0"/>
              <a:t>2022/4/5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3303D-BD04-4F5B-801E-89C523B8F7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1473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12192000" cy="533050"/>
          </a:xfrm>
          <a:prstGeom prst="rect">
            <a:avLst/>
          </a:prstGeom>
          <a:solidFill>
            <a:srgbClr val="C8161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9" name="文本框 88"/>
          <p:cNvSpPr txBox="1"/>
          <p:nvPr/>
        </p:nvSpPr>
        <p:spPr>
          <a:xfrm>
            <a:off x="664264" y="63104"/>
            <a:ext cx="357912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上海交通大学国家电投智慧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能源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创新学院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900" spc="3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COLLEGE    </a:t>
            </a:r>
            <a:r>
              <a:rPr lang="en-US" altLang="zh-CN" sz="900" spc="3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OF    SMART    </a:t>
            </a:r>
            <a:r>
              <a:rPr lang="en-US" altLang="zh-CN" sz="900" spc="3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ENERGY</a:t>
            </a:r>
            <a:r>
              <a:rPr lang="zh-CN" altLang="en-US" sz="900" spc="3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</a:t>
            </a:r>
            <a:endParaRPr lang="zh-CN" altLang="en-US" sz="900" spc="3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B1E12CCB-D522-4249-BCE9-D289322A9B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020"/>
            <a:ext cx="665286" cy="664849"/>
          </a:xfrm>
          <a:prstGeom prst="rect">
            <a:avLst/>
          </a:prstGeom>
        </p:spPr>
      </p:pic>
      <p:grpSp>
        <p:nvGrpSpPr>
          <p:cNvPr id="11" name="组合 53"/>
          <p:cNvGrpSpPr/>
          <p:nvPr/>
        </p:nvGrpSpPr>
        <p:grpSpPr>
          <a:xfrm>
            <a:off x="304801" y="783508"/>
            <a:ext cx="5636392" cy="2695794"/>
            <a:chOff x="159038" y="868177"/>
            <a:chExt cx="4300820" cy="2738214"/>
          </a:xfrm>
        </p:grpSpPr>
        <p:sp>
          <p:nvSpPr>
            <p:cNvPr id="12" name="任意多边形: 形状 13">
              <a:extLst>
                <a:ext uri="{FF2B5EF4-FFF2-40B4-BE49-F238E27FC236}">
                  <a16:creationId xmlns:a16="http://schemas.microsoft.com/office/drawing/2014/main" xmlns="" id="{2B7D0559-ECA8-4AEB-89AB-D57AF550F33F}"/>
                </a:ext>
              </a:extLst>
            </p:cNvPr>
            <p:cNvSpPr/>
            <p:nvPr/>
          </p:nvSpPr>
          <p:spPr>
            <a:xfrm>
              <a:off x="159038" y="868177"/>
              <a:ext cx="4300820" cy="2738214"/>
            </a:xfrm>
            <a:custGeom>
              <a:avLst/>
              <a:gdLst>
                <a:gd name="connsiteX0" fmla="*/ 0 w 4261337"/>
                <a:gd name="connsiteY0" fmla="*/ 0 h 1741598"/>
                <a:gd name="connsiteX1" fmla="*/ 4261337 w 4261337"/>
                <a:gd name="connsiteY1" fmla="*/ 0 h 1741598"/>
                <a:gd name="connsiteX2" fmla="*/ 4261337 w 4261337"/>
                <a:gd name="connsiteY2" fmla="*/ 1741598 h 1741598"/>
                <a:gd name="connsiteX3" fmla="*/ 0 w 4261337"/>
                <a:gd name="connsiteY3" fmla="*/ 1741598 h 1741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61337" h="1741598">
                  <a:moveTo>
                    <a:pt x="0" y="0"/>
                  </a:moveTo>
                  <a:lnTo>
                    <a:pt x="4261337" y="0"/>
                  </a:lnTo>
                  <a:lnTo>
                    <a:pt x="4261337" y="1741598"/>
                  </a:lnTo>
                  <a:lnTo>
                    <a:pt x="0" y="1741598"/>
                  </a:ln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algn="just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平行四边形 12">
              <a:extLst>
                <a:ext uri="{FF2B5EF4-FFF2-40B4-BE49-F238E27FC236}">
                  <a16:creationId xmlns:a16="http://schemas.microsoft.com/office/drawing/2014/main" xmlns="" id="{87182656-C820-45AC-9E3C-F000E9E0A7BB}"/>
                </a:ext>
              </a:extLst>
            </p:cNvPr>
            <p:cNvSpPr/>
            <p:nvPr/>
          </p:nvSpPr>
          <p:spPr>
            <a:xfrm>
              <a:off x="288987" y="997663"/>
              <a:ext cx="473565" cy="242093"/>
            </a:xfrm>
            <a:prstGeom prst="parallelogram">
              <a:avLst>
                <a:gd name="adj" fmla="val 44445"/>
              </a:avLst>
            </a:prstGeom>
            <a:solidFill>
              <a:srgbClr val="C0000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xmlns="" id="{C84C1AFA-920E-445E-A9B7-0B803356BC27}"/>
                </a:ext>
              </a:extLst>
            </p:cNvPr>
            <p:cNvSpPr txBox="1"/>
            <p:nvPr/>
          </p:nvSpPr>
          <p:spPr>
            <a:xfrm>
              <a:off x="1807019" y="1160747"/>
              <a:ext cx="2506000" cy="23380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姓名：</a:t>
              </a:r>
              <a:endPara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班级： </a:t>
              </a:r>
              <a:endPara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专业： </a:t>
              </a:r>
              <a:endPara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16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政治面貌：    </a:t>
              </a:r>
              <a:endPara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学习成绩及排名：          </a:t>
              </a:r>
              <a:endPara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就业去向：</a:t>
              </a:r>
              <a:endPara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评选类型：</a:t>
              </a:r>
              <a:endPara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783855" y="915033"/>
              <a:ext cx="1309596" cy="3751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基本信息</a:t>
              </a:r>
            </a:p>
          </p:txBody>
        </p:sp>
      </p:grpSp>
      <p:sp>
        <p:nvSpPr>
          <p:cNvPr id="16" name="任意多边形: 形状 13">
            <a:extLst>
              <a:ext uri="{FF2B5EF4-FFF2-40B4-BE49-F238E27FC236}">
                <a16:creationId xmlns:a16="http://schemas.microsoft.com/office/drawing/2014/main" xmlns="" id="{2B7D0559-ECA8-4AEB-89AB-D57AF550F33F}"/>
              </a:ext>
            </a:extLst>
          </p:cNvPr>
          <p:cNvSpPr/>
          <p:nvPr/>
        </p:nvSpPr>
        <p:spPr>
          <a:xfrm>
            <a:off x="332132" y="3536396"/>
            <a:ext cx="5609061" cy="3026077"/>
          </a:xfrm>
          <a:custGeom>
            <a:avLst/>
            <a:gdLst>
              <a:gd name="connsiteX0" fmla="*/ 0 w 4261337"/>
              <a:gd name="connsiteY0" fmla="*/ 0 h 1741598"/>
              <a:gd name="connsiteX1" fmla="*/ 4261337 w 4261337"/>
              <a:gd name="connsiteY1" fmla="*/ 0 h 1741598"/>
              <a:gd name="connsiteX2" fmla="*/ 4261337 w 4261337"/>
              <a:gd name="connsiteY2" fmla="*/ 1741598 h 1741598"/>
              <a:gd name="connsiteX3" fmla="*/ 0 w 4261337"/>
              <a:gd name="connsiteY3" fmla="*/ 1741598 h 1741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1337" h="1741598">
                <a:moveTo>
                  <a:pt x="0" y="0"/>
                </a:moveTo>
                <a:lnTo>
                  <a:pt x="4261337" y="0"/>
                </a:lnTo>
                <a:lnTo>
                  <a:pt x="4261337" y="1741598"/>
                </a:lnTo>
                <a:lnTo>
                  <a:pt x="0" y="1741598"/>
                </a:lnTo>
                <a:close/>
              </a:path>
            </a:pathLst>
          </a:cu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just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xmlns="" id="{386E1054-CF17-45FF-A8A5-06377A262227}"/>
              </a:ext>
            </a:extLst>
          </p:cNvPr>
          <p:cNvSpPr txBox="1"/>
          <p:nvPr/>
        </p:nvSpPr>
        <p:spPr>
          <a:xfrm>
            <a:off x="765283" y="1724472"/>
            <a:ext cx="8487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照片</a:t>
            </a:r>
          </a:p>
        </p:txBody>
      </p:sp>
      <p:grpSp>
        <p:nvGrpSpPr>
          <p:cNvPr id="18" name="组合 3">
            <a:extLst>
              <a:ext uri="{FF2B5EF4-FFF2-40B4-BE49-F238E27FC236}">
                <a16:creationId xmlns:a16="http://schemas.microsoft.com/office/drawing/2014/main" xmlns="" id="{F450E651-B200-4725-BA21-9F20F7C76AC4}"/>
              </a:ext>
            </a:extLst>
          </p:cNvPr>
          <p:cNvGrpSpPr/>
          <p:nvPr/>
        </p:nvGrpSpPr>
        <p:grpSpPr>
          <a:xfrm>
            <a:off x="463409" y="3703161"/>
            <a:ext cx="5563741" cy="991291"/>
            <a:chOff x="6472319" y="1005537"/>
            <a:chExt cx="5563741" cy="991291"/>
          </a:xfrm>
        </p:grpSpPr>
        <p:grpSp>
          <p:nvGrpSpPr>
            <p:cNvPr id="19" name="组合 37">
              <a:extLst>
                <a:ext uri="{FF2B5EF4-FFF2-40B4-BE49-F238E27FC236}">
                  <a16:creationId xmlns:a16="http://schemas.microsoft.com/office/drawing/2014/main" xmlns="" id="{2A57E8F7-F573-47FD-B678-61D4B7DAC7E9}"/>
                </a:ext>
              </a:extLst>
            </p:cNvPr>
            <p:cNvGrpSpPr/>
            <p:nvPr/>
          </p:nvGrpSpPr>
          <p:grpSpPr>
            <a:xfrm>
              <a:off x="6498216" y="1005537"/>
              <a:ext cx="5185541" cy="646331"/>
              <a:chOff x="288987" y="915033"/>
              <a:chExt cx="3801628" cy="656501"/>
            </a:xfrm>
          </p:grpSpPr>
          <p:sp>
            <p:nvSpPr>
              <p:cNvPr id="21" name="平行四边形 20">
                <a:extLst>
                  <a:ext uri="{FF2B5EF4-FFF2-40B4-BE49-F238E27FC236}">
                    <a16:creationId xmlns:a16="http://schemas.microsoft.com/office/drawing/2014/main" xmlns="" id="{CE637F10-1F6E-4A59-9084-244A479F87F8}"/>
                  </a:ext>
                </a:extLst>
              </p:cNvPr>
              <p:cNvSpPr/>
              <p:nvPr/>
            </p:nvSpPr>
            <p:spPr>
              <a:xfrm>
                <a:off x="288987" y="997663"/>
                <a:ext cx="473565" cy="242093"/>
              </a:xfrm>
              <a:prstGeom prst="parallelogram">
                <a:avLst>
                  <a:gd name="adj" fmla="val 44445"/>
                </a:avLst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xmlns="" id="{389B1C04-1370-47B8-9FF6-B955D219F3E6}"/>
                  </a:ext>
                </a:extLst>
              </p:cNvPr>
              <p:cNvSpPr txBox="1"/>
              <p:nvPr/>
            </p:nvSpPr>
            <p:spPr>
              <a:xfrm>
                <a:off x="783855" y="915033"/>
                <a:ext cx="3306760" cy="6565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荣誉奖项</a:t>
                </a:r>
                <a:r>
                  <a:rPr lang="en-US" altLang="zh-CN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/</a:t>
                </a:r>
                <a:r>
                  <a:rPr lang="zh-CN" altLang="en-US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学生工作经历</a:t>
                </a:r>
                <a:r>
                  <a:rPr lang="en-US" altLang="zh-CN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/</a:t>
                </a:r>
                <a:r>
                  <a:rPr lang="zh-CN" altLang="en-US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科研经历等</a:t>
                </a:r>
              </a:p>
              <a:p>
                <a:endPara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xmlns="" id="{6B616F14-4E9E-42A2-B0C8-0D6301E15134}"/>
                </a:ext>
              </a:extLst>
            </p:cNvPr>
            <p:cNvSpPr txBox="1"/>
            <p:nvPr/>
          </p:nvSpPr>
          <p:spPr>
            <a:xfrm>
              <a:off x="6472319" y="1371657"/>
              <a:ext cx="5563741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3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b="1" dirty="0" err="1">
                  <a:latin typeface="微软雅黑" panose="020B0503020204020204" pitchFamily="34" charset="-122"/>
                  <a:ea typeface="微软雅黑" panose="020B0503020204020204" pitchFamily="34" charset="-122"/>
                </a:rPr>
                <a:t>xxxx</a:t>
              </a:r>
              <a:endPara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3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b="1" dirty="0" err="1">
                  <a:latin typeface="微软雅黑" panose="020B0503020204020204" pitchFamily="34" charset="-122"/>
                  <a:ea typeface="微软雅黑" panose="020B0503020204020204" pitchFamily="34" charset="-122"/>
                </a:rPr>
                <a:t>xxxx</a:t>
              </a:r>
              <a:endPara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3" name="任意多边形: 形状 13">
            <a:extLst>
              <a:ext uri="{FF2B5EF4-FFF2-40B4-BE49-F238E27FC236}">
                <a16:creationId xmlns:a16="http://schemas.microsoft.com/office/drawing/2014/main" xmlns="" id="{3FBC854E-16FE-4C7A-8881-350A7616AEC6}"/>
              </a:ext>
            </a:extLst>
          </p:cNvPr>
          <p:cNvSpPr/>
          <p:nvPr/>
        </p:nvSpPr>
        <p:spPr>
          <a:xfrm>
            <a:off x="6164850" y="783509"/>
            <a:ext cx="5609061" cy="2695794"/>
          </a:xfrm>
          <a:custGeom>
            <a:avLst/>
            <a:gdLst>
              <a:gd name="connsiteX0" fmla="*/ 0 w 4261337"/>
              <a:gd name="connsiteY0" fmla="*/ 0 h 1741598"/>
              <a:gd name="connsiteX1" fmla="*/ 4261337 w 4261337"/>
              <a:gd name="connsiteY1" fmla="*/ 0 h 1741598"/>
              <a:gd name="connsiteX2" fmla="*/ 4261337 w 4261337"/>
              <a:gd name="connsiteY2" fmla="*/ 1741598 h 1741598"/>
              <a:gd name="connsiteX3" fmla="*/ 0 w 4261337"/>
              <a:gd name="connsiteY3" fmla="*/ 1741598 h 1741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1337" h="1741598">
                <a:moveTo>
                  <a:pt x="0" y="0"/>
                </a:moveTo>
                <a:lnTo>
                  <a:pt x="4261337" y="0"/>
                </a:lnTo>
                <a:lnTo>
                  <a:pt x="4261337" y="1741598"/>
                </a:lnTo>
                <a:lnTo>
                  <a:pt x="0" y="1741598"/>
                </a:lnTo>
                <a:close/>
              </a:path>
            </a:pathLst>
          </a:cu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just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4" name="组合 63">
            <a:extLst>
              <a:ext uri="{FF2B5EF4-FFF2-40B4-BE49-F238E27FC236}">
                <a16:creationId xmlns:a16="http://schemas.microsoft.com/office/drawing/2014/main" xmlns="" id="{9C625C16-693D-4440-8462-AF5E21453F7A}"/>
              </a:ext>
            </a:extLst>
          </p:cNvPr>
          <p:cNvGrpSpPr/>
          <p:nvPr/>
        </p:nvGrpSpPr>
        <p:grpSpPr>
          <a:xfrm>
            <a:off x="6296127" y="950274"/>
            <a:ext cx="5563741" cy="883096"/>
            <a:chOff x="6472319" y="1005537"/>
            <a:chExt cx="5563741" cy="991291"/>
          </a:xfrm>
        </p:grpSpPr>
        <p:grpSp>
          <p:nvGrpSpPr>
            <p:cNvPr id="25" name="组合 64">
              <a:extLst>
                <a:ext uri="{FF2B5EF4-FFF2-40B4-BE49-F238E27FC236}">
                  <a16:creationId xmlns:a16="http://schemas.microsoft.com/office/drawing/2014/main" xmlns="" id="{DEEE93FF-C61B-4B09-A434-1541BB229005}"/>
                </a:ext>
              </a:extLst>
            </p:cNvPr>
            <p:cNvGrpSpPr/>
            <p:nvPr/>
          </p:nvGrpSpPr>
          <p:grpSpPr>
            <a:xfrm>
              <a:off x="6498216" y="1005537"/>
              <a:ext cx="5185541" cy="646331"/>
              <a:chOff x="288987" y="915033"/>
              <a:chExt cx="3801628" cy="656501"/>
            </a:xfrm>
          </p:grpSpPr>
          <p:sp>
            <p:nvSpPr>
              <p:cNvPr id="27" name="平行四边形 26">
                <a:extLst>
                  <a:ext uri="{FF2B5EF4-FFF2-40B4-BE49-F238E27FC236}">
                    <a16:creationId xmlns:a16="http://schemas.microsoft.com/office/drawing/2014/main" xmlns="" id="{4D72686F-D93C-4DE8-918A-BDEC0E0E7FFD}"/>
                  </a:ext>
                </a:extLst>
              </p:cNvPr>
              <p:cNvSpPr/>
              <p:nvPr/>
            </p:nvSpPr>
            <p:spPr>
              <a:xfrm>
                <a:off x="288987" y="997663"/>
                <a:ext cx="473565" cy="242093"/>
              </a:xfrm>
              <a:prstGeom prst="parallelogram">
                <a:avLst>
                  <a:gd name="adj" fmla="val 44445"/>
                </a:avLst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8" name="文本框 27">
                <a:extLst>
                  <a:ext uri="{FF2B5EF4-FFF2-40B4-BE49-F238E27FC236}">
                    <a16:creationId xmlns:a16="http://schemas.microsoft.com/office/drawing/2014/main" xmlns="" id="{CD0AC0E9-D3E0-49AC-B7E8-60FF130CE35B}"/>
                  </a:ext>
                </a:extLst>
              </p:cNvPr>
              <p:cNvSpPr txBox="1"/>
              <p:nvPr/>
            </p:nvSpPr>
            <p:spPr>
              <a:xfrm>
                <a:off x="783855" y="915033"/>
                <a:ext cx="3306760" cy="6565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荣誉奖项</a:t>
                </a:r>
                <a:r>
                  <a:rPr lang="en-US" altLang="zh-CN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/</a:t>
                </a:r>
                <a:r>
                  <a:rPr lang="zh-CN" altLang="en-US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学生工作经历</a:t>
                </a:r>
                <a:r>
                  <a:rPr lang="en-US" altLang="zh-CN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/</a:t>
                </a:r>
                <a:r>
                  <a:rPr lang="zh-CN" altLang="en-US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科研经历等</a:t>
                </a:r>
              </a:p>
              <a:p>
                <a:endPara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xmlns="" id="{6776EE0A-28F5-4690-8F13-F07979A7BB61}"/>
                </a:ext>
              </a:extLst>
            </p:cNvPr>
            <p:cNvSpPr txBox="1"/>
            <p:nvPr/>
          </p:nvSpPr>
          <p:spPr>
            <a:xfrm>
              <a:off x="6472319" y="1371657"/>
              <a:ext cx="5563741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3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b="1" dirty="0" err="1">
                  <a:latin typeface="微软雅黑" panose="020B0503020204020204" pitchFamily="34" charset="-122"/>
                  <a:ea typeface="微软雅黑" panose="020B0503020204020204" pitchFamily="34" charset="-122"/>
                </a:rPr>
                <a:t>xxxx</a:t>
              </a:r>
              <a:endPara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3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b="1" dirty="0" err="1">
                  <a:latin typeface="微软雅黑" panose="020B0503020204020204" pitchFamily="34" charset="-122"/>
                  <a:ea typeface="微软雅黑" panose="020B0503020204020204" pitchFamily="34" charset="-122"/>
                </a:rPr>
                <a:t>xxxx</a:t>
              </a:r>
              <a:endPara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9" name="任意多边形: 形状 13">
            <a:extLst>
              <a:ext uri="{FF2B5EF4-FFF2-40B4-BE49-F238E27FC236}">
                <a16:creationId xmlns:a16="http://schemas.microsoft.com/office/drawing/2014/main" xmlns="" id="{BF901136-B66C-426A-B80F-7AEE6BC01314}"/>
              </a:ext>
            </a:extLst>
          </p:cNvPr>
          <p:cNvSpPr/>
          <p:nvPr/>
        </p:nvSpPr>
        <p:spPr>
          <a:xfrm>
            <a:off x="6184324" y="3536396"/>
            <a:ext cx="5609061" cy="3026077"/>
          </a:xfrm>
          <a:custGeom>
            <a:avLst/>
            <a:gdLst>
              <a:gd name="connsiteX0" fmla="*/ 0 w 4261337"/>
              <a:gd name="connsiteY0" fmla="*/ 0 h 1741598"/>
              <a:gd name="connsiteX1" fmla="*/ 4261337 w 4261337"/>
              <a:gd name="connsiteY1" fmla="*/ 0 h 1741598"/>
              <a:gd name="connsiteX2" fmla="*/ 4261337 w 4261337"/>
              <a:gd name="connsiteY2" fmla="*/ 1741598 h 1741598"/>
              <a:gd name="connsiteX3" fmla="*/ 0 w 4261337"/>
              <a:gd name="connsiteY3" fmla="*/ 1741598 h 1741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1337" h="1741598">
                <a:moveTo>
                  <a:pt x="0" y="0"/>
                </a:moveTo>
                <a:lnTo>
                  <a:pt x="4261337" y="0"/>
                </a:lnTo>
                <a:lnTo>
                  <a:pt x="4261337" y="1741598"/>
                </a:lnTo>
                <a:lnTo>
                  <a:pt x="0" y="1741598"/>
                </a:lnTo>
                <a:close/>
              </a:path>
            </a:pathLst>
          </a:cu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just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0" name="组合 69">
            <a:extLst>
              <a:ext uri="{FF2B5EF4-FFF2-40B4-BE49-F238E27FC236}">
                <a16:creationId xmlns:a16="http://schemas.microsoft.com/office/drawing/2014/main" xmlns="" id="{FF1D3CA6-2C01-4616-9E00-D6A84109DEDD}"/>
              </a:ext>
            </a:extLst>
          </p:cNvPr>
          <p:cNvGrpSpPr/>
          <p:nvPr/>
        </p:nvGrpSpPr>
        <p:grpSpPr>
          <a:xfrm>
            <a:off x="6315601" y="3703161"/>
            <a:ext cx="5563741" cy="991291"/>
            <a:chOff x="6472319" y="1005537"/>
            <a:chExt cx="5563741" cy="991291"/>
          </a:xfrm>
        </p:grpSpPr>
        <p:grpSp>
          <p:nvGrpSpPr>
            <p:cNvPr id="31" name="组合 71">
              <a:extLst>
                <a:ext uri="{FF2B5EF4-FFF2-40B4-BE49-F238E27FC236}">
                  <a16:creationId xmlns:a16="http://schemas.microsoft.com/office/drawing/2014/main" xmlns="" id="{CFC5EA4D-8680-4F55-B6EC-BD361FBBCC65}"/>
                </a:ext>
              </a:extLst>
            </p:cNvPr>
            <p:cNvGrpSpPr/>
            <p:nvPr/>
          </p:nvGrpSpPr>
          <p:grpSpPr>
            <a:xfrm>
              <a:off x="6498216" y="1005537"/>
              <a:ext cx="5185541" cy="646331"/>
              <a:chOff x="288987" y="915033"/>
              <a:chExt cx="3801628" cy="656501"/>
            </a:xfrm>
          </p:grpSpPr>
          <p:sp>
            <p:nvSpPr>
              <p:cNvPr id="33" name="平行四边形 32">
                <a:extLst>
                  <a:ext uri="{FF2B5EF4-FFF2-40B4-BE49-F238E27FC236}">
                    <a16:creationId xmlns:a16="http://schemas.microsoft.com/office/drawing/2014/main" xmlns="" id="{30EADFF5-4083-481F-9F7E-DB3C5707FAC4}"/>
                  </a:ext>
                </a:extLst>
              </p:cNvPr>
              <p:cNvSpPr/>
              <p:nvPr/>
            </p:nvSpPr>
            <p:spPr>
              <a:xfrm>
                <a:off x="288987" y="997663"/>
                <a:ext cx="473565" cy="242093"/>
              </a:xfrm>
              <a:prstGeom prst="parallelogram">
                <a:avLst>
                  <a:gd name="adj" fmla="val 44445"/>
                </a:avLst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4" name="文本框 33">
                <a:extLst>
                  <a:ext uri="{FF2B5EF4-FFF2-40B4-BE49-F238E27FC236}">
                    <a16:creationId xmlns:a16="http://schemas.microsoft.com/office/drawing/2014/main" xmlns="" id="{C3D79515-ED22-48E2-A2DA-BBA475AC797C}"/>
                  </a:ext>
                </a:extLst>
              </p:cNvPr>
              <p:cNvSpPr txBox="1"/>
              <p:nvPr/>
            </p:nvSpPr>
            <p:spPr>
              <a:xfrm>
                <a:off x="783855" y="915033"/>
                <a:ext cx="3306760" cy="6565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荣誉奖项</a:t>
                </a:r>
                <a:r>
                  <a:rPr lang="en-US" altLang="zh-CN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/</a:t>
                </a:r>
                <a:r>
                  <a:rPr lang="zh-CN" altLang="en-US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学生工作经历</a:t>
                </a:r>
                <a:r>
                  <a:rPr lang="en-US" altLang="zh-CN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/</a:t>
                </a:r>
                <a:r>
                  <a:rPr lang="zh-CN" altLang="en-US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科研经历等</a:t>
                </a:r>
              </a:p>
              <a:p>
                <a:endPara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xmlns="" id="{9248EA4E-2B74-405A-AD70-4E83399A0E15}"/>
                </a:ext>
              </a:extLst>
            </p:cNvPr>
            <p:cNvSpPr txBox="1"/>
            <p:nvPr/>
          </p:nvSpPr>
          <p:spPr>
            <a:xfrm>
              <a:off x="6472319" y="1371657"/>
              <a:ext cx="5563741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3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b="1" dirty="0" err="1">
                  <a:latin typeface="微软雅黑" panose="020B0503020204020204" pitchFamily="34" charset="-122"/>
                  <a:ea typeface="微软雅黑" panose="020B0503020204020204" pitchFamily="34" charset="-122"/>
                </a:rPr>
                <a:t>xxxx</a:t>
              </a:r>
              <a:endPara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30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b="1" dirty="0" err="1">
                  <a:latin typeface="微软雅黑" panose="020B0503020204020204" pitchFamily="34" charset="-122"/>
                  <a:ea typeface="微软雅黑" panose="020B0503020204020204" pitchFamily="34" charset="-122"/>
                </a:rPr>
                <a:t>xxxx</a:t>
              </a:r>
              <a:endPara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0274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1008</TotalTime>
  <Words>73</Words>
  <Application>Microsoft Macintosh PowerPoint</Application>
  <PresentationFormat>宽屏</PresentationFormat>
  <Paragraphs>20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等线</vt:lpstr>
      <vt:lpstr>等线 Light</vt:lpstr>
      <vt:lpstr>微软雅黑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Wong Sarah</dc:creator>
  <cp:lastModifiedBy>Microsoft Office 用户</cp:lastModifiedBy>
  <cp:revision>107</cp:revision>
  <dcterms:created xsi:type="dcterms:W3CDTF">2019-09-19T06:56:08Z</dcterms:created>
  <dcterms:modified xsi:type="dcterms:W3CDTF">2022-04-05T04:10:31Z</dcterms:modified>
</cp:coreProperties>
</file>